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1" r:id="rId15"/>
    <p:sldId id="272" r:id="rId16"/>
    <p:sldId id="273" r:id="rId17"/>
    <p:sldId id="261" r:id="rId18"/>
    <p:sldId id="262" r:id="rId19"/>
    <p:sldId id="263" r:id="rId20"/>
    <p:sldId id="264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7"/>
  </p:normalViewPr>
  <p:slideViewPr>
    <p:cSldViewPr snapToGrid="0" snapToObjects="1">
      <p:cViewPr varScale="1">
        <p:scale>
          <a:sx n="103" d="100"/>
          <a:sy n="103" d="100"/>
        </p:scale>
        <p:origin x="8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A54B31-BBC4-4AB7-A9BC-C659BC51D8CE}">
      <dgm:prSet custT="1"/>
      <dgm:spPr/>
      <dgm:t>
        <a:bodyPr/>
        <a:lstStyle/>
        <a:p>
          <a:r>
            <a:rPr lang="es-ES_tradnl" sz="2400" dirty="0" err="1"/>
            <a:t>Intoducción</a:t>
          </a:r>
          <a:endParaRPr lang="en-US" sz="2400" dirty="0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 sz="2000"/>
        </a:p>
      </dgm:t>
    </dgm:pt>
    <dgm:pt modelId="{76944C80-0C36-4C48-9BFF-B17D3001735D}">
      <dgm:prSet custT="1"/>
      <dgm:spPr/>
      <dgm:t>
        <a:bodyPr/>
        <a:lstStyle/>
        <a:p>
          <a:r>
            <a:rPr lang="es-ES_tradnl" sz="2400" dirty="0"/>
            <a:t>Ingesta y procesamiento de datos</a:t>
          </a:r>
          <a:endParaRPr lang="en-US" sz="2400" dirty="0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 sz="2000"/>
        </a:p>
      </dgm:t>
    </dgm:pt>
    <dgm:pt modelId="{865D9067-4BD9-46E6-90CC-DB5397416D72}">
      <dgm:prSet custT="1"/>
      <dgm:spPr/>
      <dgm:t>
        <a:bodyPr/>
        <a:lstStyle/>
        <a:p>
          <a:r>
            <a:rPr lang="es-ES_tradnl" sz="2400" dirty="0"/>
            <a:t>Aprendizaje no supervisado</a:t>
          </a:r>
          <a:endParaRPr lang="en-US" sz="2400" dirty="0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 sz="2000"/>
        </a:p>
      </dgm:t>
    </dgm:pt>
    <dgm:pt modelId="{280C7E2E-86DF-46C2-B05F-1B7CCAC53232}">
      <dgm:prSet custT="1"/>
      <dgm:spPr/>
      <dgm:t>
        <a:bodyPr/>
        <a:lstStyle/>
        <a:p>
          <a:r>
            <a:rPr lang="es-ES_tradnl" sz="2400" dirty="0"/>
            <a:t>Modelos clásicos</a:t>
          </a:r>
          <a:endParaRPr lang="en-US" sz="2400" dirty="0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 sz="2000"/>
        </a:p>
      </dgm:t>
    </dgm:pt>
    <dgm:pt modelId="{37407F23-4F69-4058-87E7-6774FB70C953}">
      <dgm:prSet custT="1"/>
      <dgm:spPr/>
      <dgm:t>
        <a:bodyPr/>
        <a:lstStyle/>
        <a:p>
          <a:r>
            <a:rPr lang="es-ES_tradnl" sz="2400" dirty="0"/>
            <a:t>Modelos neuronales</a:t>
          </a:r>
          <a:endParaRPr lang="en-US" sz="2400" dirty="0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 sz="2000"/>
        </a:p>
      </dgm:t>
    </dgm:pt>
    <dgm:pt modelId="{83DEAB0B-69F6-4B8E-9949-9065EBE6DAEA}">
      <dgm:prSet custT="1"/>
      <dgm:spPr/>
      <dgm:t>
        <a:bodyPr/>
        <a:lstStyle/>
        <a:p>
          <a:r>
            <a:rPr lang="es-ES_tradnl" sz="2400" dirty="0"/>
            <a:t>Tópico</a:t>
          </a:r>
          <a:endParaRPr lang="en-US" sz="2400" dirty="0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 sz="2000"/>
        </a:p>
      </dgm:t>
    </dgm:pt>
    <dgm:pt modelId="{59A200CC-62D8-CA4B-A874-78EF4275BAC1}">
      <dgm:prSet custT="1"/>
      <dgm:spPr/>
      <dgm:t>
        <a:bodyPr/>
        <a:lstStyle/>
        <a:p>
          <a:r>
            <a:rPr lang="es-MX" sz="2400" dirty="0"/>
            <a:t>Aprendizaje supervisado</a:t>
          </a:r>
        </a:p>
      </dgm:t>
    </dgm:pt>
    <dgm:pt modelId="{140DC837-6B06-A04F-B2F3-42D48415C131}" type="parTrans" cxnId="{D302CADD-F16C-9A4A-8BC1-DEBCA1B9EF80}">
      <dgm:prSet/>
      <dgm:spPr/>
      <dgm:t>
        <a:bodyPr/>
        <a:lstStyle/>
        <a:p>
          <a:endParaRPr lang="es-MX"/>
        </a:p>
      </dgm:t>
    </dgm:pt>
    <dgm:pt modelId="{6435E192-A8C9-8748-A821-12D8A30D166D}" type="sibTrans" cxnId="{D302CADD-F16C-9A4A-8BC1-DEBCA1B9EF80}">
      <dgm:prSet/>
      <dgm:spPr/>
      <dgm:t>
        <a:bodyPr/>
        <a:lstStyle/>
        <a:p>
          <a:endParaRPr lang="es-MX"/>
        </a:p>
      </dgm:t>
    </dgm:pt>
    <dgm:pt modelId="{5C713747-8D06-894C-B48A-A11A48F4D4CD}" type="pres">
      <dgm:prSet presAssocID="{85601C05-C238-4288-90F0-8BF2CB7E1467}" presName="linear" presStyleCnt="0">
        <dgm:presLayoutVars>
          <dgm:animLvl val="lvl"/>
          <dgm:resizeHandles val="exact"/>
        </dgm:presLayoutVars>
      </dgm:prSet>
      <dgm:spPr/>
    </dgm:pt>
    <dgm:pt modelId="{AE7F66E0-8912-104A-BFA8-23E3C2E8A667}" type="pres">
      <dgm:prSet presAssocID="{E7A54B31-BBC4-4AB7-A9BC-C659BC51D8C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8ECF35B-EF7D-8748-AEB2-E0A8A6E291B3}" type="pres">
      <dgm:prSet presAssocID="{CEC5986B-0CCA-41D7-9637-51FAA852A2A1}" presName="spacer" presStyleCnt="0"/>
      <dgm:spPr/>
    </dgm:pt>
    <dgm:pt modelId="{8026E6D7-BE22-BC41-B5F3-38DCD22B6073}" type="pres">
      <dgm:prSet presAssocID="{76944C80-0C36-4C48-9BFF-B17D3001735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1C19227-551A-4D41-9FE6-E8D197921D6F}" type="pres">
      <dgm:prSet presAssocID="{6B522DB3-7FD8-4C9B-9F1A-03DBB8F65A05}" presName="spacer" presStyleCnt="0"/>
      <dgm:spPr/>
    </dgm:pt>
    <dgm:pt modelId="{52164A73-2EB3-0C4D-964C-665498591D86}" type="pres">
      <dgm:prSet presAssocID="{865D9067-4BD9-46E6-90CC-DB5397416D7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74E7B50-685B-3344-B9FB-8BD0CED6B915}" type="pres">
      <dgm:prSet presAssocID="{9E023D14-1CDC-4C44-8C18-70B5981A15F8}" presName="spacer" presStyleCnt="0"/>
      <dgm:spPr/>
    </dgm:pt>
    <dgm:pt modelId="{C5063ECB-E07C-2C43-A45E-7316AA3BE68A}" type="pres">
      <dgm:prSet presAssocID="{59A200CC-62D8-CA4B-A874-78EF4275BAC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988C4DF-36E5-6B4D-9B18-98095CDC8060}" type="pres">
      <dgm:prSet presAssocID="{6435E192-A8C9-8748-A821-12D8A30D166D}" presName="spacer" presStyleCnt="0"/>
      <dgm:spPr/>
    </dgm:pt>
    <dgm:pt modelId="{DFAE6F29-7F29-4547-B6A9-12C746542D04}" type="pres">
      <dgm:prSet presAssocID="{280C7E2E-86DF-46C2-B05F-1B7CCAC5323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F5C1CE2C-6E24-6E45-9E5A-6830F681078B}" type="pres">
      <dgm:prSet presAssocID="{AD3F5E3D-6E8E-40FF-B9A1-CF515A9F2541}" presName="spacer" presStyleCnt="0"/>
      <dgm:spPr/>
    </dgm:pt>
    <dgm:pt modelId="{4DE3E98C-9915-9B48-AD5E-E7DA20D3EB5E}" type="pres">
      <dgm:prSet presAssocID="{37407F23-4F69-4058-87E7-6774FB70C95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E43C84D-440B-D744-A33D-1B8B7674518A}" type="pres">
      <dgm:prSet presAssocID="{0952618C-4B27-48E6-8367-FC8DAC8C7C36}" presName="spacer" presStyleCnt="0"/>
      <dgm:spPr/>
    </dgm:pt>
    <dgm:pt modelId="{E2EF8BD4-5280-B344-B690-AF674280D1CB}" type="pres">
      <dgm:prSet presAssocID="{83DEAB0B-69F6-4B8E-9949-9065EBE6DAE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407F70E-BA15-1A42-8C6A-8A6BD8E690C2}" type="presOf" srcId="{37407F23-4F69-4058-87E7-6774FB70C953}" destId="{4DE3E98C-9915-9B48-AD5E-E7DA20D3EB5E}" srcOrd="0" destOrd="0" presId="urn:microsoft.com/office/officeart/2005/8/layout/vList2"/>
    <dgm:cxn modelId="{74572319-1744-2A42-90FE-6956D825A47C}" type="presOf" srcId="{85601C05-C238-4288-90F0-8BF2CB7E1467}" destId="{5C713747-8D06-894C-B48A-A11A48F4D4CD}" srcOrd="0" destOrd="0" presId="urn:microsoft.com/office/officeart/2005/8/layout/vList2"/>
    <dgm:cxn modelId="{B4EBC61B-6DC6-4E8B-832E-6F0A40B42DE5}" srcId="{85601C05-C238-4288-90F0-8BF2CB7E1467}" destId="{865D9067-4BD9-46E6-90CC-DB5397416D72}" srcOrd="2" destOrd="0" parTransId="{1C3EE4BB-A876-4E1C-B4F4-7AD37192B3E8}" sibTransId="{9E023D14-1CDC-4C44-8C18-70B5981A15F8}"/>
    <dgm:cxn modelId="{9DE21B3B-BF38-4EB1-A6FA-FAF3CF9B3CBA}" srcId="{85601C05-C238-4288-90F0-8BF2CB7E1467}" destId="{83DEAB0B-69F6-4B8E-9949-9065EBE6DAEA}" srcOrd="6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5" destOrd="0" parTransId="{3CF4DF10-836E-4FE2-B2D2-8EB34C8AE14F}" sibTransId="{0952618C-4B27-48E6-8367-FC8DAC8C7C36}"/>
    <dgm:cxn modelId="{0366174F-6642-484B-9F8C-45E77167F8C1}" type="presOf" srcId="{280C7E2E-86DF-46C2-B05F-1B7CCAC53232}" destId="{DFAE6F29-7F29-4547-B6A9-12C746542D04}" srcOrd="0" destOrd="0" presId="urn:microsoft.com/office/officeart/2005/8/layout/vList2"/>
    <dgm:cxn modelId="{12C11454-1C5C-0843-B617-EA1E7A8B9293}" type="presOf" srcId="{E7A54B31-BBC4-4AB7-A9BC-C659BC51D8CE}" destId="{AE7F66E0-8912-104A-BFA8-23E3C2E8A667}" srcOrd="0" destOrd="0" presId="urn:microsoft.com/office/officeart/2005/8/layout/vList2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E6354858-B5C5-1C41-9FF7-E9C5EF5D7F2F}" type="presOf" srcId="{76944C80-0C36-4C48-9BFF-B17D3001735D}" destId="{8026E6D7-BE22-BC41-B5F3-38DCD22B6073}" srcOrd="0" destOrd="0" presId="urn:microsoft.com/office/officeart/2005/8/layout/vList2"/>
    <dgm:cxn modelId="{88FCD397-DF70-8B48-B8B6-FCBF2455BD1C}" type="presOf" srcId="{59A200CC-62D8-CA4B-A874-78EF4275BAC1}" destId="{C5063ECB-E07C-2C43-A45E-7316AA3BE68A}" srcOrd="0" destOrd="0" presId="urn:microsoft.com/office/officeart/2005/8/layout/vList2"/>
    <dgm:cxn modelId="{682A0DD2-103C-914A-9CD7-0308A674379C}" type="presOf" srcId="{83DEAB0B-69F6-4B8E-9949-9065EBE6DAEA}" destId="{E2EF8BD4-5280-B344-B690-AF674280D1CB}" srcOrd="0" destOrd="0" presId="urn:microsoft.com/office/officeart/2005/8/layout/vList2"/>
    <dgm:cxn modelId="{D302CADD-F16C-9A4A-8BC1-DEBCA1B9EF80}" srcId="{85601C05-C238-4288-90F0-8BF2CB7E1467}" destId="{59A200CC-62D8-CA4B-A874-78EF4275BAC1}" srcOrd="3" destOrd="0" parTransId="{140DC837-6B06-A04F-B2F3-42D48415C131}" sibTransId="{6435E192-A8C9-8748-A821-12D8A30D166D}"/>
    <dgm:cxn modelId="{97B7EEE5-69E9-5F45-988D-6EFA40D51C6A}" type="presOf" srcId="{865D9067-4BD9-46E6-90CC-DB5397416D72}" destId="{52164A73-2EB3-0C4D-964C-665498591D86}" srcOrd="0" destOrd="0" presId="urn:microsoft.com/office/officeart/2005/8/layout/vList2"/>
    <dgm:cxn modelId="{ABFA3EED-99E6-4AF3-B08C-AAD08061AD05}" srcId="{85601C05-C238-4288-90F0-8BF2CB7E1467}" destId="{280C7E2E-86DF-46C2-B05F-1B7CCAC53232}" srcOrd="4" destOrd="0" parTransId="{9266D11B-BB83-461A-A5F2-7569F913D4E0}" sibTransId="{AD3F5E3D-6E8E-40FF-B9A1-CF515A9F2541}"/>
    <dgm:cxn modelId="{B0DF5CFD-8577-4124-9BE4-8FCB67381F76}" srcId="{85601C05-C238-4288-90F0-8BF2CB7E1467}" destId="{76944C80-0C36-4C48-9BFF-B17D3001735D}" srcOrd="1" destOrd="0" parTransId="{5C8331A8-6D08-41ED-A612-DBF7877E1D61}" sibTransId="{6B522DB3-7FD8-4C9B-9F1A-03DBB8F65A05}"/>
    <dgm:cxn modelId="{4D832D7D-0E4B-0D40-889D-0A3971C2D9C4}" type="presParOf" srcId="{5C713747-8D06-894C-B48A-A11A48F4D4CD}" destId="{AE7F66E0-8912-104A-BFA8-23E3C2E8A667}" srcOrd="0" destOrd="0" presId="urn:microsoft.com/office/officeart/2005/8/layout/vList2"/>
    <dgm:cxn modelId="{325C6F95-51D4-5B43-9A1C-AB4AC2FC9063}" type="presParOf" srcId="{5C713747-8D06-894C-B48A-A11A48F4D4CD}" destId="{98ECF35B-EF7D-8748-AEB2-E0A8A6E291B3}" srcOrd="1" destOrd="0" presId="urn:microsoft.com/office/officeart/2005/8/layout/vList2"/>
    <dgm:cxn modelId="{D7EDD056-9BFA-7E41-B829-86E687B7B0D8}" type="presParOf" srcId="{5C713747-8D06-894C-B48A-A11A48F4D4CD}" destId="{8026E6D7-BE22-BC41-B5F3-38DCD22B6073}" srcOrd="2" destOrd="0" presId="urn:microsoft.com/office/officeart/2005/8/layout/vList2"/>
    <dgm:cxn modelId="{164AC71D-A609-CD46-BFCD-DE860301050C}" type="presParOf" srcId="{5C713747-8D06-894C-B48A-A11A48F4D4CD}" destId="{41C19227-551A-4D41-9FE6-E8D197921D6F}" srcOrd="3" destOrd="0" presId="urn:microsoft.com/office/officeart/2005/8/layout/vList2"/>
    <dgm:cxn modelId="{D0F9FA61-35EB-4447-BE59-4785239B41B2}" type="presParOf" srcId="{5C713747-8D06-894C-B48A-A11A48F4D4CD}" destId="{52164A73-2EB3-0C4D-964C-665498591D86}" srcOrd="4" destOrd="0" presId="urn:microsoft.com/office/officeart/2005/8/layout/vList2"/>
    <dgm:cxn modelId="{2F08CA3C-77A5-304A-A820-94424E25A73B}" type="presParOf" srcId="{5C713747-8D06-894C-B48A-A11A48F4D4CD}" destId="{274E7B50-685B-3344-B9FB-8BD0CED6B915}" srcOrd="5" destOrd="0" presId="urn:microsoft.com/office/officeart/2005/8/layout/vList2"/>
    <dgm:cxn modelId="{3A73D434-E33A-5F43-BCB5-75DB203876AD}" type="presParOf" srcId="{5C713747-8D06-894C-B48A-A11A48F4D4CD}" destId="{C5063ECB-E07C-2C43-A45E-7316AA3BE68A}" srcOrd="6" destOrd="0" presId="urn:microsoft.com/office/officeart/2005/8/layout/vList2"/>
    <dgm:cxn modelId="{5F62FD6B-C474-B542-95A4-885785780253}" type="presParOf" srcId="{5C713747-8D06-894C-B48A-A11A48F4D4CD}" destId="{1988C4DF-36E5-6B4D-9B18-98095CDC8060}" srcOrd="7" destOrd="0" presId="urn:microsoft.com/office/officeart/2005/8/layout/vList2"/>
    <dgm:cxn modelId="{1E3EE478-1F07-224D-A007-F6CFE78D9B34}" type="presParOf" srcId="{5C713747-8D06-894C-B48A-A11A48F4D4CD}" destId="{DFAE6F29-7F29-4547-B6A9-12C746542D04}" srcOrd="8" destOrd="0" presId="urn:microsoft.com/office/officeart/2005/8/layout/vList2"/>
    <dgm:cxn modelId="{69AFC853-07A9-2147-B52B-78C28D2DF9DD}" type="presParOf" srcId="{5C713747-8D06-894C-B48A-A11A48F4D4CD}" destId="{F5C1CE2C-6E24-6E45-9E5A-6830F681078B}" srcOrd="9" destOrd="0" presId="urn:microsoft.com/office/officeart/2005/8/layout/vList2"/>
    <dgm:cxn modelId="{FB866005-709D-CA43-9AED-4FF2BC980CCD}" type="presParOf" srcId="{5C713747-8D06-894C-B48A-A11A48F4D4CD}" destId="{4DE3E98C-9915-9B48-AD5E-E7DA20D3EB5E}" srcOrd="10" destOrd="0" presId="urn:microsoft.com/office/officeart/2005/8/layout/vList2"/>
    <dgm:cxn modelId="{120FB1FA-CE25-2D4A-84F8-C1EA2FA03D90}" type="presParOf" srcId="{5C713747-8D06-894C-B48A-A11A48F4D4CD}" destId="{2E43C84D-440B-D744-A33D-1B8B7674518A}" srcOrd="11" destOrd="0" presId="urn:microsoft.com/office/officeart/2005/8/layout/vList2"/>
    <dgm:cxn modelId="{72AFF1B2-A44E-2C40-94BB-B4DB4931BF0A}" type="presParOf" srcId="{5C713747-8D06-894C-B48A-A11A48F4D4CD}" destId="{E2EF8BD4-5280-B344-B690-AF674280D1C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09396B-4CCF-4778-AA5D-52C43D3974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continua con actividades de aprendizaje</a:t>
          </a:r>
        </a:p>
        <a:p>
          <a:pPr>
            <a:lnSpc>
              <a:spcPct val="100000"/>
            </a:lnSpc>
          </a:pPr>
          <a:r>
            <a:rPr lang="es-ES_tradnl" sz="2000" dirty="0"/>
            <a:t>(35%)</a:t>
          </a:r>
          <a:endParaRPr lang="en-US" sz="2000" dirty="0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8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endParaRPr lang="en-US" sz="2800"/>
        </a:p>
      </dgm:t>
    </dgm:pt>
    <dgm:pt modelId="{D64FE360-9404-4B8C-8F2D-D049687F5F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de conocimientos formales con examen intermedio y final</a:t>
          </a:r>
        </a:p>
        <a:p>
          <a:pPr>
            <a:lnSpc>
              <a:spcPct val="100000"/>
            </a:lnSpc>
          </a:pPr>
          <a:r>
            <a:rPr lang="es-ES_tradnl" sz="2000" dirty="0"/>
            <a:t>(30%)</a:t>
          </a:r>
          <a:endParaRPr lang="en-US" sz="2000" dirty="0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8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endParaRPr lang="en-US" sz="2800"/>
        </a:p>
      </dgm:t>
    </dgm:pt>
    <dgm:pt modelId="{2F462C9A-BBF1-4073-A57F-1BE7AAB39C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integradora por Proyecto</a:t>
          </a:r>
        </a:p>
        <a:p>
          <a:pPr>
            <a:lnSpc>
              <a:spcPct val="100000"/>
            </a:lnSpc>
          </a:pPr>
          <a:r>
            <a:rPr lang="es-ES_tradnl" sz="2000" dirty="0"/>
            <a:t>(30%)</a:t>
          </a:r>
          <a:endParaRPr lang="en-US" sz="2000" dirty="0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8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 sz="2800"/>
        </a:p>
      </dgm:t>
    </dgm:pt>
    <dgm:pt modelId="{AA794217-361E-4C0C-876B-E745BA128420}" type="pres">
      <dgm:prSet presAssocID="{08E76DDC-FCDA-4FF1-8F54-3D48C8F71BF4}" presName="root" presStyleCnt="0">
        <dgm:presLayoutVars>
          <dgm:dir/>
          <dgm:resizeHandles val="exact"/>
        </dgm:presLayoutVars>
      </dgm:prSet>
      <dgm:spPr/>
    </dgm:pt>
    <dgm:pt modelId="{18156A7A-3717-4E21-9F1D-BE0DE69954BE}" type="pres">
      <dgm:prSet presAssocID="{A509396B-4CCF-4778-AA5D-52C43D397422}" presName="compNode" presStyleCnt="0"/>
      <dgm:spPr/>
    </dgm:pt>
    <dgm:pt modelId="{67D4E59A-AF0F-4C47-9A9A-984BF7A5730C}" type="pres">
      <dgm:prSet presAssocID="{A509396B-4CCF-4778-AA5D-52C43D3974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EA6B146-01CF-405F-AA5E-28E30B665CF2}" type="pres">
      <dgm:prSet presAssocID="{A509396B-4CCF-4778-AA5D-52C43D397422}" presName="spaceRect" presStyleCnt="0"/>
      <dgm:spPr/>
    </dgm:pt>
    <dgm:pt modelId="{2F8DAF80-C226-4D43-A2EB-B08F5F9CE53E}" type="pres">
      <dgm:prSet presAssocID="{A509396B-4CCF-4778-AA5D-52C43D397422}" presName="textRect" presStyleLbl="revTx" presStyleIdx="0" presStyleCnt="3">
        <dgm:presLayoutVars>
          <dgm:chMax val="1"/>
          <dgm:chPref val="1"/>
        </dgm:presLayoutVars>
      </dgm:prSet>
      <dgm:spPr/>
    </dgm:pt>
    <dgm:pt modelId="{1E262D1A-B765-4A30-A775-0AF5FBDCE720}" type="pres">
      <dgm:prSet presAssocID="{4181C06B-A46F-4BB7-A8EE-DAA443023784}" presName="sibTrans" presStyleCnt="0"/>
      <dgm:spPr/>
    </dgm:pt>
    <dgm:pt modelId="{A4D9E7E8-BB3D-4C06-B12A-67B951FFD717}" type="pres">
      <dgm:prSet presAssocID="{D64FE360-9404-4B8C-8F2D-D049687F5FE0}" presName="compNode" presStyleCnt="0"/>
      <dgm:spPr/>
    </dgm:pt>
    <dgm:pt modelId="{3667BDE4-D0EE-4920-A5AE-D0B88DE481E3}" type="pres">
      <dgm:prSet presAssocID="{D64FE360-9404-4B8C-8F2D-D049687F5F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2994593-5280-4AAB-8BFC-8E5FF995B6BB}" type="pres">
      <dgm:prSet presAssocID="{D64FE360-9404-4B8C-8F2D-D049687F5FE0}" presName="spaceRect" presStyleCnt="0"/>
      <dgm:spPr/>
    </dgm:pt>
    <dgm:pt modelId="{460B28DB-48DD-4798-A8A5-2C1F3250AF1E}" type="pres">
      <dgm:prSet presAssocID="{D64FE360-9404-4B8C-8F2D-D049687F5FE0}" presName="textRect" presStyleLbl="revTx" presStyleIdx="1" presStyleCnt="3">
        <dgm:presLayoutVars>
          <dgm:chMax val="1"/>
          <dgm:chPref val="1"/>
        </dgm:presLayoutVars>
      </dgm:prSet>
      <dgm:spPr/>
    </dgm:pt>
    <dgm:pt modelId="{3785D0D1-55E9-4334-ACD6-AD0AD38B29DC}" type="pres">
      <dgm:prSet presAssocID="{3A621C3A-9D38-4010-B6C3-898094E6CA30}" presName="sibTrans" presStyleCnt="0"/>
      <dgm:spPr/>
    </dgm:pt>
    <dgm:pt modelId="{39E87751-B895-4999-895B-F6A3264C5259}" type="pres">
      <dgm:prSet presAssocID="{2F462C9A-BBF1-4073-A57F-1BE7AAB39CF2}" presName="compNode" presStyleCnt="0"/>
      <dgm:spPr/>
    </dgm:pt>
    <dgm:pt modelId="{7EDCB585-9996-4FA9-9EE6-40EF41094858}" type="pres">
      <dgm:prSet presAssocID="{2F462C9A-BBF1-4073-A57F-1BE7AAB39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D904538E-32B2-44A6-B243-8CDD92E085D0}" type="pres">
      <dgm:prSet presAssocID="{2F462C9A-BBF1-4073-A57F-1BE7AAB39CF2}" presName="spaceRect" presStyleCnt="0"/>
      <dgm:spPr/>
    </dgm:pt>
    <dgm:pt modelId="{50C66F03-29EB-40A5-A16B-6280FA33C77B}" type="pres">
      <dgm:prSet presAssocID="{2F462C9A-BBF1-4073-A57F-1BE7AAB39C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36C814-3032-4A68-BDD5-245368C49072}" type="presOf" srcId="{08E76DDC-FCDA-4FF1-8F54-3D48C8F71BF4}" destId="{AA794217-361E-4C0C-876B-E745BA128420}" srcOrd="0" destOrd="0" presId="urn:microsoft.com/office/officeart/2018/2/layout/IconLabelList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D2241449-E8EA-4D3A-983D-5C0A7E1F9871}" type="presOf" srcId="{2F462C9A-BBF1-4073-A57F-1BE7AAB39CF2}" destId="{50C66F03-29EB-40A5-A16B-6280FA33C77B}" srcOrd="0" destOrd="0" presId="urn:microsoft.com/office/officeart/2018/2/layout/IconLabelList"/>
    <dgm:cxn modelId="{AD4CB64D-7502-4639-A069-A9393B10944E}" type="presOf" srcId="{D64FE360-9404-4B8C-8F2D-D049687F5FE0}" destId="{460B28DB-48DD-4798-A8A5-2C1F3250AF1E}" srcOrd="0" destOrd="0" presId="urn:microsoft.com/office/officeart/2018/2/layout/IconLabelList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DB9352AA-DC19-477C-8847-30242B133B21}" type="presOf" srcId="{A509396B-4CCF-4778-AA5D-52C43D397422}" destId="{2F8DAF80-C226-4D43-A2EB-B08F5F9CE53E}" srcOrd="0" destOrd="0" presId="urn:microsoft.com/office/officeart/2018/2/layout/IconLabelList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EE03CBC7-6970-4F17-922F-3546F386679D}" type="presParOf" srcId="{AA794217-361E-4C0C-876B-E745BA128420}" destId="{18156A7A-3717-4E21-9F1D-BE0DE69954BE}" srcOrd="0" destOrd="0" presId="urn:microsoft.com/office/officeart/2018/2/layout/IconLabelList"/>
    <dgm:cxn modelId="{6082A091-3AC3-48B7-80D8-CE54DFED2BEB}" type="presParOf" srcId="{18156A7A-3717-4E21-9F1D-BE0DE69954BE}" destId="{67D4E59A-AF0F-4C47-9A9A-984BF7A5730C}" srcOrd="0" destOrd="0" presId="urn:microsoft.com/office/officeart/2018/2/layout/IconLabelList"/>
    <dgm:cxn modelId="{79726C17-F41C-411B-ADE2-48F065F8E264}" type="presParOf" srcId="{18156A7A-3717-4E21-9F1D-BE0DE69954BE}" destId="{BEA6B146-01CF-405F-AA5E-28E30B665CF2}" srcOrd="1" destOrd="0" presId="urn:microsoft.com/office/officeart/2018/2/layout/IconLabelList"/>
    <dgm:cxn modelId="{1244EA63-E250-4E79-BDF2-43C2BFD71968}" type="presParOf" srcId="{18156A7A-3717-4E21-9F1D-BE0DE69954BE}" destId="{2F8DAF80-C226-4D43-A2EB-B08F5F9CE53E}" srcOrd="2" destOrd="0" presId="urn:microsoft.com/office/officeart/2018/2/layout/IconLabelList"/>
    <dgm:cxn modelId="{24C37193-8E00-47B8-A06D-4C0B59B2CCEB}" type="presParOf" srcId="{AA794217-361E-4C0C-876B-E745BA128420}" destId="{1E262D1A-B765-4A30-A775-0AF5FBDCE720}" srcOrd="1" destOrd="0" presId="urn:microsoft.com/office/officeart/2018/2/layout/IconLabelList"/>
    <dgm:cxn modelId="{C391F30B-D14C-471E-9635-74D7C785BFCA}" type="presParOf" srcId="{AA794217-361E-4C0C-876B-E745BA128420}" destId="{A4D9E7E8-BB3D-4C06-B12A-67B951FFD717}" srcOrd="2" destOrd="0" presId="urn:microsoft.com/office/officeart/2018/2/layout/IconLabelList"/>
    <dgm:cxn modelId="{4107CCB0-95B5-4227-AFD3-D5790C6CB657}" type="presParOf" srcId="{A4D9E7E8-BB3D-4C06-B12A-67B951FFD717}" destId="{3667BDE4-D0EE-4920-A5AE-D0B88DE481E3}" srcOrd="0" destOrd="0" presId="urn:microsoft.com/office/officeart/2018/2/layout/IconLabelList"/>
    <dgm:cxn modelId="{93C726B7-091D-4C82-A10B-EA16557652F0}" type="presParOf" srcId="{A4D9E7E8-BB3D-4C06-B12A-67B951FFD717}" destId="{02994593-5280-4AAB-8BFC-8E5FF995B6BB}" srcOrd="1" destOrd="0" presId="urn:microsoft.com/office/officeart/2018/2/layout/IconLabelList"/>
    <dgm:cxn modelId="{86826734-7AB3-4B7F-81E9-C90B2CA99C36}" type="presParOf" srcId="{A4D9E7E8-BB3D-4C06-B12A-67B951FFD717}" destId="{460B28DB-48DD-4798-A8A5-2C1F3250AF1E}" srcOrd="2" destOrd="0" presId="urn:microsoft.com/office/officeart/2018/2/layout/IconLabelList"/>
    <dgm:cxn modelId="{DD95AAB1-E6C5-47D9-AC89-118813F0994D}" type="presParOf" srcId="{AA794217-361E-4C0C-876B-E745BA128420}" destId="{3785D0D1-55E9-4334-ACD6-AD0AD38B29DC}" srcOrd="3" destOrd="0" presId="urn:microsoft.com/office/officeart/2018/2/layout/IconLabelList"/>
    <dgm:cxn modelId="{5B12E640-B9D8-4E8A-A17E-D7811B8A2916}" type="presParOf" srcId="{AA794217-361E-4C0C-876B-E745BA128420}" destId="{39E87751-B895-4999-895B-F6A3264C5259}" srcOrd="4" destOrd="0" presId="urn:microsoft.com/office/officeart/2018/2/layout/IconLabelList"/>
    <dgm:cxn modelId="{16CCA989-FF63-420E-BAAB-CE8884180459}" type="presParOf" srcId="{39E87751-B895-4999-895B-F6A3264C5259}" destId="{7EDCB585-9996-4FA9-9EE6-40EF41094858}" srcOrd="0" destOrd="0" presId="urn:microsoft.com/office/officeart/2018/2/layout/IconLabelList"/>
    <dgm:cxn modelId="{F7472276-43FE-412C-86F3-1031C5C31912}" type="presParOf" srcId="{39E87751-B895-4999-895B-F6A3264C5259}" destId="{D904538E-32B2-44A6-B243-8CDD92E085D0}" srcOrd="1" destOrd="0" presId="urn:microsoft.com/office/officeart/2018/2/layout/IconLabelList"/>
    <dgm:cxn modelId="{B6A2F551-D1A1-4A85-BFC6-0E59D8E0C88D}" type="presParOf" srcId="{39E87751-B895-4999-895B-F6A3264C5259}" destId="{50C66F03-29EB-40A5-A16B-6280FA33C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66E0-8912-104A-BFA8-23E3C2E8A667}">
      <dsp:nvSpPr>
        <dsp:cNvPr id="0" name=""/>
        <dsp:cNvSpPr/>
      </dsp:nvSpPr>
      <dsp:spPr>
        <a:xfrm>
          <a:off x="0" y="45704"/>
          <a:ext cx="6293353" cy="71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 err="1"/>
            <a:t>Intoducción</a:t>
          </a:r>
          <a:endParaRPr lang="en-US" sz="2400" kern="1200" dirty="0"/>
        </a:p>
      </dsp:txBody>
      <dsp:txXfrm>
        <a:off x="34726" y="80430"/>
        <a:ext cx="6223901" cy="641908"/>
      </dsp:txXfrm>
    </dsp:sp>
    <dsp:sp modelId="{8026E6D7-BE22-BC41-B5F3-38DCD22B6073}">
      <dsp:nvSpPr>
        <dsp:cNvPr id="0" name=""/>
        <dsp:cNvSpPr/>
      </dsp:nvSpPr>
      <dsp:spPr>
        <a:xfrm>
          <a:off x="0" y="866504"/>
          <a:ext cx="6293353" cy="711360"/>
        </a:xfrm>
        <a:prstGeom prst="roundRect">
          <a:avLst/>
        </a:prstGeom>
        <a:solidFill>
          <a:schemeClr val="accent2">
            <a:hueOff val="442631"/>
            <a:satOff val="1522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Ingesta y procesamiento de datos</a:t>
          </a:r>
          <a:endParaRPr lang="en-US" sz="2400" kern="1200" dirty="0"/>
        </a:p>
      </dsp:txBody>
      <dsp:txXfrm>
        <a:off x="34726" y="901230"/>
        <a:ext cx="6223901" cy="641908"/>
      </dsp:txXfrm>
    </dsp:sp>
    <dsp:sp modelId="{52164A73-2EB3-0C4D-964C-665498591D86}">
      <dsp:nvSpPr>
        <dsp:cNvPr id="0" name=""/>
        <dsp:cNvSpPr/>
      </dsp:nvSpPr>
      <dsp:spPr>
        <a:xfrm>
          <a:off x="0" y="1687304"/>
          <a:ext cx="6293353" cy="711360"/>
        </a:xfrm>
        <a:prstGeom prst="roundRect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Aprendizaje no supervisado</a:t>
          </a:r>
          <a:endParaRPr lang="en-US" sz="2400" kern="1200" dirty="0"/>
        </a:p>
      </dsp:txBody>
      <dsp:txXfrm>
        <a:off x="34726" y="1722030"/>
        <a:ext cx="6223901" cy="641908"/>
      </dsp:txXfrm>
    </dsp:sp>
    <dsp:sp modelId="{C5063ECB-E07C-2C43-A45E-7316AA3BE68A}">
      <dsp:nvSpPr>
        <dsp:cNvPr id="0" name=""/>
        <dsp:cNvSpPr/>
      </dsp:nvSpPr>
      <dsp:spPr>
        <a:xfrm>
          <a:off x="0" y="2508104"/>
          <a:ext cx="6293353" cy="711360"/>
        </a:xfrm>
        <a:prstGeom prst="round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Aprendizaje supervisado</a:t>
          </a:r>
        </a:p>
      </dsp:txBody>
      <dsp:txXfrm>
        <a:off x="34726" y="2542830"/>
        <a:ext cx="6223901" cy="641908"/>
      </dsp:txXfrm>
    </dsp:sp>
    <dsp:sp modelId="{DFAE6F29-7F29-4547-B6A9-12C746542D04}">
      <dsp:nvSpPr>
        <dsp:cNvPr id="0" name=""/>
        <dsp:cNvSpPr/>
      </dsp:nvSpPr>
      <dsp:spPr>
        <a:xfrm>
          <a:off x="0" y="3328904"/>
          <a:ext cx="6293353" cy="711360"/>
        </a:xfrm>
        <a:prstGeom prst="roundRect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Modelos clásicos</a:t>
          </a:r>
          <a:endParaRPr lang="en-US" sz="2400" kern="1200" dirty="0"/>
        </a:p>
      </dsp:txBody>
      <dsp:txXfrm>
        <a:off x="34726" y="3363630"/>
        <a:ext cx="6223901" cy="641908"/>
      </dsp:txXfrm>
    </dsp:sp>
    <dsp:sp modelId="{4DE3E98C-9915-9B48-AD5E-E7DA20D3EB5E}">
      <dsp:nvSpPr>
        <dsp:cNvPr id="0" name=""/>
        <dsp:cNvSpPr/>
      </dsp:nvSpPr>
      <dsp:spPr>
        <a:xfrm>
          <a:off x="0" y="4149704"/>
          <a:ext cx="6293353" cy="711360"/>
        </a:xfrm>
        <a:prstGeom prst="roundRect">
          <a:avLst/>
        </a:prstGeom>
        <a:solidFill>
          <a:schemeClr val="accent2">
            <a:hueOff val="2213154"/>
            <a:satOff val="7612"/>
            <a:lumOff val="-1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Modelos neuronales</a:t>
          </a:r>
          <a:endParaRPr lang="en-US" sz="2400" kern="1200" dirty="0"/>
        </a:p>
      </dsp:txBody>
      <dsp:txXfrm>
        <a:off x="34726" y="4184430"/>
        <a:ext cx="6223901" cy="641908"/>
      </dsp:txXfrm>
    </dsp:sp>
    <dsp:sp modelId="{E2EF8BD4-5280-B344-B690-AF674280D1CB}">
      <dsp:nvSpPr>
        <dsp:cNvPr id="0" name=""/>
        <dsp:cNvSpPr/>
      </dsp:nvSpPr>
      <dsp:spPr>
        <a:xfrm>
          <a:off x="0" y="4970504"/>
          <a:ext cx="6293353" cy="71136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Tópico</a:t>
          </a:r>
          <a:endParaRPr lang="en-US" sz="2400" kern="1200" dirty="0"/>
        </a:p>
      </dsp:txBody>
      <dsp:txXfrm>
        <a:off x="34726" y="5005230"/>
        <a:ext cx="6223901" cy="641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4E59A-AF0F-4C47-9A9A-984BF7A5730C}">
      <dsp:nvSpPr>
        <dsp:cNvPr id="0" name=""/>
        <dsp:cNvSpPr/>
      </dsp:nvSpPr>
      <dsp:spPr>
        <a:xfrm>
          <a:off x="853572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DAF80-C226-4D43-A2EB-B08F5F9CE53E}">
      <dsp:nvSpPr>
        <dsp:cNvPr id="0" name=""/>
        <dsp:cNvSpPr/>
      </dsp:nvSpPr>
      <dsp:spPr>
        <a:xfrm>
          <a:off x="255507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continua con actividades de aprendizaje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(35%)</a:t>
          </a:r>
          <a:endParaRPr lang="en-US" sz="2000" kern="1200" dirty="0"/>
        </a:p>
      </dsp:txBody>
      <dsp:txXfrm>
        <a:off x="255507" y="1808305"/>
        <a:ext cx="2174783" cy="1861083"/>
      </dsp:txXfrm>
    </dsp:sp>
    <dsp:sp modelId="{3667BDE4-D0EE-4920-A5AE-D0B88DE481E3}">
      <dsp:nvSpPr>
        <dsp:cNvPr id="0" name=""/>
        <dsp:cNvSpPr/>
      </dsp:nvSpPr>
      <dsp:spPr>
        <a:xfrm>
          <a:off x="3408943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B28DB-48DD-4798-A8A5-2C1F3250AF1E}">
      <dsp:nvSpPr>
        <dsp:cNvPr id="0" name=""/>
        <dsp:cNvSpPr/>
      </dsp:nvSpPr>
      <dsp:spPr>
        <a:xfrm>
          <a:off x="2810878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de conocimientos formales con examen intermedio y final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(30%)</a:t>
          </a:r>
          <a:endParaRPr lang="en-US" sz="2000" kern="1200" dirty="0"/>
        </a:p>
      </dsp:txBody>
      <dsp:txXfrm>
        <a:off x="2810878" y="1808305"/>
        <a:ext cx="2174783" cy="1861083"/>
      </dsp:txXfrm>
    </dsp:sp>
    <dsp:sp modelId="{7EDCB585-9996-4FA9-9EE6-40EF41094858}">
      <dsp:nvSpPr>
        <dsp:cNvPr id="0" name=""/>
        <dsp:cNvSpPr/>
      </dsp:nvSpPr>
      <dsp:spPr>
        <a:xfrm>
          <a:off x="5964314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66F03-29EB-40A5-A16B-6280FA33C77B}">
      <dsp:nvSpPr>
        <dsp:cNvPr id="0" name=""/>
        <dsp:cNvSpPr/>
      </dsp:nvSpPr>
      <dsp:spPr>
        <a:xfrm>
          <a:off x="5366249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integradora por Proyecto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(30%)</a:t>
          </a:r>
          <a:endParaRPr lang="en-US" sz="2000" kern="1200" dirty="0"/>
        </a:p>
      </dsp:txBody>
      <dsp:txXfrm>
        <a:off x="5366249" y="1808305"/>
        <a:ext cx="2174783" cy="186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60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1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4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39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5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2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1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5/8/24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soft.susu.ru/blog/2018/06/07/kakimi-byivayut-ml-i-dl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4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g"/><Relationship Id="rId9" Type="http://schemas.openxmlformats.org/officeDocument/2006/relationships/hyperlink" Target="https://www.flickr.com/photos/jeepersmedia/128849543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atacamp.com/uptime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1000logos.net/nvidia-logo/" TargetMode="Externa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368" y="3626096"/>
            <a:ext cx="6770631" cy="2268559"/>
          </a:xfrm>
        </p:spPr>
        <p:txBody>
          <a:bodyPr>
            <a:normAutofit/>
          </a:bodyPr>
          <a:lstStyle/>
          <a:p>
            <a:r>
              <a:rPr lang="es-ES_tradnl" sz="5000"/>
              <a:t>¿Qué es el aprendizaje automático?</a:t>
            </a:r>
            <a:endParaRPr lang="es-ES_tradnl" sz="5000" dirty="0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5586" y="2181628"/>
            <a:ext cx="1853267" cy="2316584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6392104" y="5552459"/>
            <a:ext cx="233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/>
              <a:t>Julio Waissman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8" y="1042194"/>
            <a:ext cx="7170404" cy="47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Contenido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18387"/>
              </p:ext>
            </p:extLst>
          </p:nvPr>
        </p:nvGraphicFramePr>
        <p:xfrm>
          <a:off x="5282689" y="550974"/>
          <a:ext cx="6293353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DD6281B-5C6D-8558-5310-D795FF6D4289}"/>
              </a:ext>
            </a:extLst>
          </p:cNvPr>
          <p:cNvSpPr/>
          <p:nvPr/>
        </p:nvSpPr>
        <p:spPr>
          <a:xfrm>
            <a:off x="3384331" y="1885285"/>
            <a:ext cx="5559972" cy="45680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785CFC4-46B6-CFE8-4D32-703A1F6CD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17216" y="2886818"/>
            <a:ext cx="3357563" cy="69879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D750A66-9FF3-BC78-9F97-EE48047808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80358" y="4587150"/>
            <a:ext cx="2631280" cy="7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856181"/>
              </p:ext>
            </p:extLst>
          </p:nvPr>
        </p:nvGraphicFramePr>
        <p:xfrm>
          <a:off x="2197730" y="2283344"/>
          <a:ext cx="779654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86" y="808056"/>
            <a:ext cx="8247353" cy="1077229"/>
          </a:xfrm>
        </p:spPr>
        <p:txBody>
          <a:bodyPr>
            <a:normAutofit/>
          </a:bodyPr>
          <a:lstStyle/>
          <a:p>
            <a:r>
              <a:rPr lang="es-ES_tradnl" dirty="0"/>
              <a:t>Ejemplo de casos para usar </a:t>
            </a:r>
            <a:br>
              <a:rPr lang="es-ES_tradnl" dirty="0"/>
            </a:br>
            <a:r>
              <a:rPr lang="es-ES_tradnl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00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</a:t>
            </a:r>
            <a:r>
              <a:rPr lang="es-ES_tradnl" sz="2400" dirty="0" err="1"/>
              <a:t>permenencia</a:t>
            </a:r>
            <a:r>
              <a:rPr lang="es-ES_tradnl" sz="2400" dirty="0"/>
              <a:t>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{705561B0-978F-9A43-BA73-206CC49FEE97}tf10001120</Template>
  <TotalTime>283</TotalTime>
  <Words>656</Words>
  <Application>Microsoft Macintosh PowerPoint</Application>
  <PresentationFormat>Panorámica</PresentationFormat>
  <Paragraphs>118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  <vt:lpstr>Contenido del curso</vt:lpstr>
      <vt:lpstr>Apoyos para la formación profesional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11</cp:revision>
  <dcterms:created xsi:type="dcterms:W3CDTF">2021-08-16T04:13:24Z</dcterms:created>
  <dcterms:modified xsi:type="dcterms:W3CDTF">2024-08-05T15:29:25Z</dcterms:modified>
</cp:coreProperties>
</file>